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8" autoAdjust="0"/>
    <p:restoredTop sz="94660"/>
  </p:normalViewPr>
  <p:slideViewPr>
    <p:cSldViewPr>
      <p:cViewPr varScale="1">
        <p:scale>
          <a:sx n="65" d="100"/>
          <a:sy n="65" d="100"/>
        </p:scale>
        <p:origin x="-49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bgnet.net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ongregate.com/games/emeraldempire/animal-creator" TargetMode="External"/><Relationship Id="rId4" Type="http://schemas.openxmlformats.org/officeDocument/2006/relationships/hyperlink" Target="http://www.enchantedlearning.com/biom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JackWolf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 Graham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Taiga</a:t>
            </a:r>
          </a:p>
          <a:p>
            <a:r>
              <a:rPr lang="en-US" dirty="0" smtClean="0"/>
              <a:t>Characteristics: Cold, Warm, and Windy</a:t>
            </a:r>
          </a:p>
          <a:p>
            <a:r>
              <a:rPr lang="en-US" dirty="0" smtClean="0"/>
              <a:t>What it takes to survive? It takes camouflage, sharp claws to hunt your prey, and fast feet to escape predators.</a:t>
            </a: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1938" y="2629869"/>
            <a:ext cx="4609524" cy="2806349"/>
          </a:xfr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 You need camouflage and long hick fur.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2" y="2909094"/>
            <a:ext cx="41052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animal can run very fast to catch its prey and sharp teeth to eat it.</a:t>
            </a:r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http://www.mbgnet.net/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http://www.enchantedlearning.com/biomes/</a:t>
            </a:r>
            <a:endParaRPr lang="en-US" dirty="0" smtClean="0"/>
          </a:p>
          <a:p>
            <a:r>
              <a:rPr lang="en-US" smtClean="0">
                <a:hlinkClick r:id="rId5"/>
              </a:rPr>
              <a:t>http://www.kongregate.com/games/emeraldempire/animal-creator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107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 JackWolf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Shelly Burr</cp:lastModifiedBy>
  <cp:revision>14</cp:revision>
  <dcterms:created xsi:type="dcterms:W3CDTF">2013-04-16T01:24:27Z</dcterms:created>
  <dcterms:modified xsi:type="dcterms:W3CDTF">2013-05-22T18:28:53Z</dcterms:modified>
</cp:coreProperties>
</file>